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F1C82A-9CFA-47CB-A023-C0DD8C3923F3}"/>
              </a:ext>
            </a:extLst>
          </p:cNvPr>
          <p:cNvSpPr txBox="1"/>
          <p:nvPr/>
        </p:nvSpPr>
        <p:spPr>
          <a:xfrm>
            <a:off x="62334" y="5882786"/>
            <a:ext cx="1176328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ต้องการรายละเอียดเพิ่มเติม ติดต่อ วัชระ 081-809-2235 ,02-650-6999 ต่อ 1221  , อุดม 099-636-2479 ,02-650-6999 ต่อ 1213 ,นวพร 085-660-6093 , 02-650-69999 ต่อ 8075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459194-B618-45C4-96D4-05A91AF4AA04}"/>
              </a:ext>
            </a:extLst>
          </p:cNvPr>
          <p:cNvSpPr txBox="1"/>
          <p:nvPr/>
        </p:nvSpPr>
        <p:spPr>
          <a:xfrm>
            <a:off x="67728" y="6290717"/>
            <a:ext cx="11763282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</a:rPr>
              <a:t>ธนาคารขอสงวนสิทธิ์ในการเปลี่ยนแปลงข้อมูล และราคาขายทรัพย์สิน โดยมิต้องแจ้งให้ทราบล่วงหน้า การขายนี้เป็นการขายตามสภาพของทรัพย์ ขายเหมายกแปลง ผู้ซื้อมีหน้าที่ต้องตรวจสอบรายละเอียดเกี่ยวกับทรัพย์ฯ สถานที่ตั้งทรัพย์,แผนที่การเดินทาง,</a:t>
            </a:r>
          </a:p>
          <a:p>
            <a:r>
              <a:rPr lang="th-TH" sz="1400" dirty="0">
                <a:solidFill>
                  <a:schemeClr val="bg1"/>
                </a:solidFill>
              </a:rPr>
              <a:t>การตรวจสอบระวางที่ดิน,ตรวจสอบสภาพทรัพย์ที่เสนอซื้อและผู้บุรกรุกด้วยตนเอง หากภายหลังพบว่าข้อมูลแตกต่างจากเดิม ให้ถือเป็นความรับผิดชอบโดยตรงของผู้ซื้อ และจะไม่นำเรื่องดังกล่าวข้างต้น มาเป็นข้อร้องเรียน/ข้อเรียกร้องใดๆต่อธนาคาร</a:t>
            </a:r>
          </a:p>
        </p:txBody>
      </p:sp>
      <p:sp>
        <p:nvSpPr>
          <p:cNvPr id="10" name="Scroll: Horizontal 9">
            <a:extLst>
              <a:ext uri="{FF2B5EF4-FFF2-40B4-BE49-F238E27FC236}">
                <a16:creationId xmlns:a16="http://schemas.microsoft.com/office/drawing/2014/main" id="{6FFF0D04-B379-4402-8989-2F8DA99B1387}"/>
              </a:ext>
            </a:extLst>
          </p:cNvPr>
          <p:cNvSpPr/>
          <p:nvPr/>
        </p:nvSpPr>
        <p:spPr>
          <a:xfrm>
            <a:off x="3877732" y="24763"/>
            <a:ext cx="5274732" cy="1234404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i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ราคา 799,000 บาท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EBFD61-C3EB-441D-936E-96C81C7518C7}"/>
              </a:ext>
            </a:extLst>
          </p:cNvPr>
          <p:cNvSpPr txBox="1"/>
          <p:nvPr/>
        </p:nvSpPr>
        <p:spPr>
          <a:xfrm>
            <a:off x="299409" y="8456"/>
            <a:ext cx="3345589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th-TH" sz="3200" dirty="0">
                <a:solidFill>
                  <a:schemeClr val="bg1"/>
                </a:solidFill>
              </a:rPr>
              <a:t>     อ.ปากเกร็ด จ.นนทบุรี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06C1012-A8E3-478F-B2C7-1BECEE4679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166849"/>
              </p:ext>
            </p:extLst>
          </p:nvPr>
        </p:nvGraphicFramePr>
        <p:xfrm>
          <a:off x="299409" y="3658817"/>
          <a:ext cx="3419621" cy="22078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5962">
                  <a:extLst>
                    <a:ext uri="{9D8B030D-6E8A-4147-A177-3AD203B41FA5}">
                      <a16:colId xmlns:a16="http://schemas.microsoft.com/office/drawing/2014/main" val="1172646661"/>
                    </a:ext>
                  </a:extLst>
                </a:gridCol>
                <a:gridCol w="2203659">
                  <a:extLst>
                    <a:ext uri="{9D8B030D-6E8A-4147-A177-3AD203B41FA5}">
                      <a16:colId xmlns:a16="http://schemas.microsoft.com/office/drawing/2014/main" val="3739347980"/>
                    </a:ext>
                  </a:extLst>
                </a:gridCol>
              </a:tblGrid>
              <a:tr h="246513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รหัสทรัพย์สิน 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:</a:t>
                      </a:r>
                      <a:endParaRPr lang="th-TH" sz="16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63D</a:t>
                      </a:r>
                      <a:r>
                        <a:rPr lang="th-TH" sz="1600" b="1" u="none" strike="noStrike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055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9160967"/>
                  </a:ext>
                </a:extLst>
              </a:tr>
              <a:tr h="246513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ประเภททรัพย์สิน 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:</a:t>
                      </a:r>
                      <a:endParaRPr lang="th-TH" sz="1600" b="1" i="0" u="none" strike="noStrike" dirty="0">
                        <a:solidFill>
                          <a:schemeClr val="tx1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ห้องชุดพักอาศัย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48940450"/>
                  </a:ext>
                </a:extLst>
              </a:tr>
              <a:tr h="434289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เลขที่เอกสารสิทธิ์:</a:t>
                      </a:r>
                      <a:endParaRPr lang="th-TH" sz="1600" b="1" i="0" u="none" strike="noStrike" dirty="0">
                        <a:solidFill>
                          <a:srgbClr val="FF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ห้องชุดเลขที่ 308/521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ชั้นที่ 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1325262"/>
                  </a:ext>
                </a:extLst>
              </a:tr>
              <a:tr h="246513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เนื่อที่:</a:t>
                      </a:r>
                      <a:endParaRPr lang="th-TH" sz="1600" b="1" i="0" u="none" strike="noStrike" dirty="0">
                        <a:solidFill>
                          <a:srgbClr val="FF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rgbClr val="525252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31.96 ตารางเมตร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9265043"/>
                  </a:ext>
                </a:extLst>
              </a:tr>
              <a:tr h="246513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ที่ตั้ง:</a:t>
                      </a:r>
                      <a:endParaRPr lang="th-TH" sz="1600" b="1" i="0" u="none" strike="noStrike">
                        <a:solidFill>
                          <a:srgbClr val="FF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อาคารชุดฌองเซลิเซ่ ซี ถนนศรีสมาน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1883537"/>
                  </a:ext>
                </a:extLst>
              </a:tr>
              <a:tr h="246513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 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ต.บ้านใหม่ อ.ปากเกร็ด จ.นนทบุรี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6836993"/>
                  </a:ext>
                </a:extLst>
              </a:tr>
              <a:tr h="246513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พิกัด:</a:t>
                      </a:r>
                      <a:endParaRPr lang="th-TH" sz="1600" b="1" i="0" u="none" strike="noStrike" dirty="0">
                        <a:solidFill>
                          <a:srgbClr val="FF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13.94037  100.546397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7126484"/>
                  </a:ext>
                </a:extLst>
              </a:tr>
              <a:tr h="246513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1" u="none" strike="noStrike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ราคาขาย </a:t>
                      </a:r>
                      <a:endParaRPr lang="th-TH" sz="1600" b="1" i="0" u="none" strike="noStrike" dirty="0">
                        <a:solidFill>
                          <a:srgbClr val="FF0000"/>
                        </a:solidFill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799,000 บาท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16614451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2C989A4B-5BCD-4963-A7A4-A9424ECBF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732" y="1447799"/>
            <a:ext cx="7907867" cy="43095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7102C7-0178-4D76-88CA-E0A7C9F0B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1300" y="191481"/>
            <a:ext cx="2988734" cy="9395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AF3604-8435-4312-B374-862B2E00D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41" y="678656"/>
            <a:ext cx="3345589" cy="289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3102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{AC63B31D-24CA-49E3-B854-AF81EEE9920E}tf02900688</Template>
  <TotalTime>419</TotalTime>
  <Words>194</Words>
  <Application>Microsoft Office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Angsana New</vt:lpstr>
      <vt:lpstr>AngsanaUPC</vt:lpstr>
      <vt:lpstr>Arial</vt:lpstr>
      <vt:lpstr>Trebuchet MS</vt:lpstr>
      <vt:lpstr>Wingdings 3</vt:lpstr>
      <vt:lpstr>Facet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Udom Suksamran</dc:creator>
  <cp:lastModifiedBy>Udom Suksamran</cp:lastModifiedBy>
  <cp:revision>51</cp:revision>
  <cp:lastPrinted>2021-07-29T02:52:08Z</cp:lastPrinted>
  <dcterms:created xsi:type="dcterms:W3CDTF">2020-06-02T01:33:34Z</dcterms:created>
  <dcterms:modified xsi:type="dcterms:W3CDTF">2024-10-15T09:00:00Z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LPManualFileClassification">
    <vt:lpwstr>{68ECA74C-82E7-494D-BC0F-AB6653BF5F25}</vt:lpwstr>
  </property>
  <property fmtid="{D5CDD505-2E9C-101B-9397-08002B2CF9AE}" pid="3" name="DLPManualFileClassificationLastModifiedBy">
    <vt:lpwstr>IBANK\540067</vt:lpwstr>
  </property>
  <property fmtid="{D5CDD505-2E9C-101B-9397-08002B2CF9AE}" pid="4" name="DLPManualFileClassificationLastModificationDate">
    <vt:lpwstr>1627525526</vt:lpwstr>
  </property>
  <property fmtid="{D5CDD505-2E9C-101B-9397-08002B2CF9AE}" pid="5" name="DLPManualFileClassificationVersion">
    <vt:lpwstr>11.6.100.33</vt:lpwstr>
  </property>
</Properties>
</file>